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69" r:id="rId4"/>
    <p:sldId id="271" r:id="rId5"/>
    <p:sldId id="258" r:id="rId6"/>
    <p:sldId id="265" r:id="rId7"/>
    <p:sldId id="259" r:id="rId8"/>
    <p:sldId id="266" r:id="rId9"/>
    <p:sldId id="261" r:id="rId10"/>
    <p:sldId id="268" r:id="rId11"/>
    <p:sldId id="267" r:id="rId12"/>
    <p:sldId id="262" r:id="rId13"/>
    <p:sldId id="263"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412266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179544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Kock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59110" y="2062886"/>
            <a:ext cx="6132890" cy="3059258"/>
          </a:xfrm>
        </p:spPr>
      </p:pic>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2886"/>
            <a:ext cx="5992120" cy="3059258"/>
          </a:xfrm>
          <a:prstGeom prst="rect">
            <a:avLst/>
          </a:prstGeom>
        </p:spPr>
      </p:pic>
    </p:spTree>
    <p:extLst>
      <p:ext uri="{BB962C8B-B14F-4D97-AF65-F5344CB8AC3E}">
        <p14:creationId xmlns:p14="http://schemas.microsoft.com/office/powerpoint/2010/main" val="408225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921" y="1690688"/>
            <a:ext cx="5285366" cy="2906952"/>
          </a:xfrm>
        </p:spPr>
      </p:pic>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65" y="1372571"/>
            <a:ext cx="6987262" cy="380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4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Timelines</a:t>
            </a:r>
          </a:p>
        </p:txBody>
      </p:sp>
      <p:sp>
        <p:nvSpPr>
          <p:cNvPr id="3" name="Content Placeholder 2">
            <a:extLst>
              <a:ext uri="{FF2B5EF4-FFF2-40B4-BE49-F238E27FC236}">
                <a16:creationId xmlns:a16="http://schemas.microsoft.com/office/drawing/2014/main" id="{5E1C21F6-1CDE-4648-8136-16DA221783FE}"/>
              </a:ext>
            </a:extLst>
          </p:cNvPr>
          <p:cNvSpPr>
            <a:spLocks noGrp="1"/>
          </p:cNvSpPr>
          <p:nvPr>
            <p:ph idx="1"/>
          </p:nvPr>
        </p:nvSpPr>
        <p:spPr/>
        <p:txBody>
          <a:bodyPr/>
          <a:lstStyle/>
          <a:p>
            <a:r>
              <a:rPr lang="en-US" dirty="0"/>
              <a:t>Compare relatively timeline of auto manufacturing</a:t>
            </a:r>
          </a:p>
          <a:p>
            <a:r>
              <a:rPr lang="en-US" dirty="0"/>
              <a:t>1885 to 1960’s to 90’s to 2010s – 125 years</a:t>
            </a:r>
          </a:p>
          <a:p>
            <a:r>
              <a:rPr lang="en-US" dirty="0"/>
              <a:t>To website development</a:t>
            </a:r>
          </a:p>
          <a:p>
            <a:r>
              <a:rPr lang="en-US" dirty="0"/>
              <a:t>1995 to 2000 to 2010 to 2015 – 20 years</a:t>
            </a:r>
          </a:p>
        </p:txBody>
      </p:sp>
    </p:spTree>
    <p:extLst>
      <p:ext uri="{BB962C8B-B14F-4D97-AF65-F5344CB8AC3E}">
        <p14:creationId xmlns:p14="http://schemas.microsoft.com/office/powerpoint/2010/main" val="98316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a:t>Serverless is the evolution of a highly iterated upon software architecture (SOA) that aims to extract common application components into easily consumable managed services.</a:t>
            </a:r>
          </a:p>
          <a:p>
            <a:pPr marL="0" indent="0">
              <a:buNone/>
            </a:pPr>
            <a:endParaRPr lang="en-US" sz="2400"/>
          </a:p>
          <a:p>
            <a:pPr marL="0" indent="0">
              <a:buNone/>
            </a:pPr>
            <a:r>
              <a:rPr lang="en-US" sz="2400"/>
              <a:t>As the auto manufacturer now spends little on R&amp;D for common components like shocks, brakes, frame designs, etc., Serverless allows system architects to leverage well designed and managed dbs, api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Maximizing production efficiencies in automobiles</a:t>
            </a:r>
          </a:p>
          <a:p>
            <a:r>
              <a:rPr lang="en-US" dirty="0"/>
              <a:t>Application/systems development follows same path</a:t>
            </a:r>
          </a:p>
          <a:p>
            <a:r>
              <a:rPr lang="en-US" dirty="0"/>
              <a:t>Workflow example</a:t>
            </a:r>
          </a:p>
          <a:p>
            <a:r>
              <a:rPr lang="en-US" dirty="0"/>
              <a:t>Code</a:t>
            </a:r>
          </a:p>
        </p:txBody>
      </p:sp>
    </p:spTree>
    <p:extLst>
      <p:ext uri="{BB962C8B-B14F-4D97-AF65-F5344CB8AC3E}">
        <p14:creationId xmlns:p14="http://schemas.microsoft.com/office/powerpoint/2010/main" val="30452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4" descr="A bicycle leaning against a wall&#10;&#10;Description automatically generated">
            <a:extLst>
              <a:ext uri="{FF2B5EF4-FFF2-40B4-BE49-F238E27FC236}">
                <a16:creationId xmlns:a16="http://schemas.microsoft.com/office/drawing/2014/main" id="{8639833F-52EF-4F47-840E-C4295753EBB5}"/>
              </a:ext>
            </a:extLst>
          </p:cNvPr>
          <p:cNvPicPr>
            <a:picLocks noChangeAspect="1"/>
          </p:cNvPicPr>
          <p:nvPr/>
        </p:nvPicPr>
        <p:blipFill rotWithShape="1">
          <a:blip r:embed="rId3">
            <a:extLst>
              <a:ext uri="{28A0092B-C50C-407E-A947-70E740481C1C}">
                <a14:useLocalDpi xmlns:a14="http://schemas.microsoft.com/office/drawing/2010/main" val="0"/>
              </a:ext>
            </a:extLst>
          </a:blip>
          <a:srcRect t="787" b="3517"/>
          <a:stretch/>
        </p:blipFill>
        <p:spPr>
          <a:xfrm>
            <a:off x="-1" y="10"/>
            <a:ext cx="12192001" cy="4666928"/>
          </a:xfrm>
          <a:prstGeom prst="rect">
            <a:avLst/>
          </a:prstGeom>
        </p:spPr>
      </p:pic>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a:solidFill>
                  <a:srgbClr val="000000"/>
                </a:solidFill>
              </a:rPr>
              <a:t>Early Cars – The beginnings</a:t>
            </a:r>
          </a:p>
        </p:txBody>
      </p:sp>
    </p:spTree>
    <p:extLst>
      <p:ext uri="{BB962C8B-B14F-4D97-AF65-F5344CB8AC3E}">
        <p14:creationId xmlns:p14="http://schemas.microsoft.com/office/powerpoint/2010/main" val="249277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4393" y="57482"/>
            <a:ext cx="6503213" cy="4682314"/>
          </a:xfrm>
        </p:spPr>
      </p:pic>
    </p:spTree>
    <p:extLst>
      <p:ext uri="{BB962C8B-B14F-4D97-AF65-F5344CB8AC3E}">
        <p14:creationId xmlns:p14="http://schemas.microsoft.com/office/powerpoint/2010/main" val="144005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450495" y="5532437"/>
            <a:ext cx="10515600" cy="1325563"/>
          </a:xfrm>
        </p:spPr>
        <p:txBody>
          <a:bodyPr/>
          <a:lstStyle/>
          <a:p>
            <a:r>
              <a:rPr lang="en-US" dirty="0"/>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335" y="0"/>
            <a:ext cx="7231329" cy="5423497"/>
          </a:xfrm>
        </p:spPr>
      </p:pic>
    </p:spTree>
    <p:extLst>
      <p:ext uri="{BB962C8B-B14F-4D97-AF65-F5344CB8AC3E}">
        <p14:creationId xmlns:p14="http://schemas.microsoft.com/office/powerpoint/2010/main" val="151165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55532"/>
            <a:ext cx="5540771" cy="3693847"/>
          </a:xfr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874" y="2289657"/>
            <a:ext cx="5432126" cy="2762098"/>
          </a:xfrm>
          <a:prstGeom prst="rect">
            <a:avLst/>
          </a:prstGeom>
        </p:spPr>
      </p:pic>
    </p:spTree>
    <p:extLst>
      <p:ext uri="{BB962C8B-B14F-4D97-AF65-F5344CB8AC3E}">
        <p14:creationId xmlns:p14="http://schemas.microsoft.com/office/powerpoint/2010/main" val="248121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0425" y="1745158"/>
            <a:ext cx="6211575" cy="4351338"/>
          </a:xfrm>
        </p:spPr>
      </p:pic>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45158"/>
            <a:ext cx="5801784" cy="4351338"/>
          </a:xfrm>
          <a:prstGeom prst="rect">
            <a:avLst/>
          </a:prstGeom>
        </p:spPr>
      </p:pic>
    </p:spTree>
    <p:extLst>
      <p:ext uri="{BB962C8B-B14F-4D97-AF65-F5344CB8AC3E}">
        <p14:creationId xmlns:p14="http://schemas.microsoft.com/office/powerpoint/2010/main" val="628148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1619</TotalTime>
  <Words>777</Words>
  <Application>Microsoft Office PowerPoint</Application>
  <PresentationFormat>Widescreen</PresentationFormat>
  <Paragraphs>162</Paragraphs>
  <Slides>14</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Inherit</vt:lpstr>
      <vt:lpstr>Office Theme</vt:lpstr>
      <vt:lpstr>AWS Serverless</vt:lpstr>
      <vt:lpstr>Outline</vt:lpstr>
      <vt:lpstr>Rob Koch</vt:lpstr>
      <vt:lpstr>Matthew Bonig</vt:lpstr>
      <vt:lpstr>Early Cars – The beginnings</vt:lpstr>
      <vt:lpstr>Early Cars – A little more advanced</vt:lpstr>
      <vt:lpstr>Mass production</vt:lpstr>
      <vt:lpstr>Commoditize</vt:lpstr>
      <vt:lpstr>Commoditize</vt:lpstr>
      <vt:lpstr>Commoditize</vt:lpstr>
      <vt:lpstr>Commoditize</vt:lpstr>
      <vt:lpstr>Specialization</vt:lpstr>
      <vt:lpstr>Timelines</vt:lpstr>
      <vt:lpstr>Serverless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3</cp:revision>
  <dcterms:created xsi:type="dcterms:W3CDTF">2019-06-15T23:23:25Z</dcterms:created>
  <dcterms:modified xsi:type="dcterms:W3CDTF">2019-06-17T02:22:50Z</dcterms:modified>
</cp:coreProperties>
</file>